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340" r:id="rId2"/>
    <p:sldId id="449" r:id="rId3"/>
    <p:sldId id="450" r:id="rId4"/>
    <p:sldId id="397" r:id="rId5"/>
    <p:sldId id="398" r:id="rId6"/>
    <p:sldId id="402" r:id="rId7"/>
    <p:sldId id="404" r:id="rId8"/>
    <p:sldId id="403" r:id="rId9"/>
    <p:sldId id="405" r:id="rId10"/>
    <p:sldId id="394" r:id="rId11"/>
    <p:sldId id="396" r:id="rId12"/>
    <p:sldId id="358" r:id="rId13"/>
    <p:sldId id="385" r:id="rId14"/>
    <p:sldId id="364" r:id="rId15"/>
    <p:sldId id="406" r:id="rId16"/>
    <p:sldId id="407" r:id="rId17"/>
    <p:sldId id="408" r:id="rId18"/>
    <p:sldId id="409" r:id="rId19"/>
    <p:sldId id="410" r:id="rId20"/>
    <p:sldId id="411" r:id="rId21"/>
    <p:sldId id="414" r:id="rId22"/>
    <p:sldId id="412" r:id="rId23"/>
    <p:sldId id="413" r:id="rId24"/>
    <p:sldId id="415" r:id="rId25"/>
    <p:sldId id="416" r:id="rId26"/>
    <p:sldId id="417" r:id="rId27"/>
    <p:sldId id="418" r:id="rId28"/>
    <p:sldId id="419" r:id="rId29"/>
    <p:sldId id="420" r:id="rId30"/>
    <p:sldId id="421" r:id="rId31"/>
    <p:sldId id="422" r:id="rId32"/>
    <p:sldId id="423" r:id="rId33"/>
    <p:sldId id="425" r:id="rId34"/>
    <p:sldId id="424" r:id="rId35"/>
    <p:sldId id="427" r:id="rId36"/>
    <p:sldId id="426"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6" r:id="rId55"/>
    <p:sldId id="445" r:id="rId56"/>
    <p:sldId id="448" r:id="rId57"/>
    <p:sldId id="447" r:id="rId58"/>
    <p:sldId id="310" r:id="rId59"/>
    <p:sldId id="265" r:id="rId60"/>
    <p:sldId id="339" r:id="rId6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1.png"/><Relationship Id="rId1" Type="http://schemas.openxmlformats.org/officeDocument/2006/relationships/slideLayout" Target="../slideLayouts/slideLayout8.xml"/><Relationship Id="rId5" Type="http://schemas.openxmlformats.org/officeDocument/2006/relationships/image" Target="../media/image123.pn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31.png"/><Relationship Id="rId2" Type="http://schemas.openxmlformats.org/officeDocument/2006/relationships/image" Target="../media/image127.png"/><Relationship Id="rId1" Type="http://schemas.openxmlformats.org/officeDocument/2006/relationships/slideLayout" Target="../slideLayouts/slideLayout8.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8.xml"/><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5" Type="http://schemas.openxmlformats.org/officeDocument/2006/relationships/image" Target="../media/image138.png"/><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Apps</a:t>
            </a:r>
            <a:endParaRPr lang="en-US" dirty="0"/>
          </a:p>
        </p:txBody>
      </p:sp>
      <p:pic>
        <p:nvPicPr>
          <p:cNvPr id="4" name="Picture 3"/>
          <p:cNvPicPr>
            <a:picLocks noChangeAspect="1"/>
          </p:cNvPicPr>
          <p:nvPr/>
        </p:nvPicPr>
        <p:blipFill>
          <a:blip r:embed="rId2"/>
          <a:stretch>
            <a:fillRect/>
          </a:stretch>
        </p:blipFill>
        <p:spPr>
          <a:xfrm>
            <a:off x="324000" y="2261420"/>
            <a:ext cx="2066925" cy="2105025"/>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SAP Sail </a:t>
            </a:r>
            <a:r>
              <a:rPr lang="en-US" dirty="0" err="1" smtClean="0"/>
              <a:t>InSight</a:t>
            </a:r>
            <a:r>
              <a:rPr lang="en-US" dirty="0" smtClean="0"/>
              <a:t>		  Buoy Pinging		   Race Management</a:t>
            </a:r>
            <a:endParaRPr lang="en-US" dirty="0" smtClean="0"/>
          </a:p>
        </p:txBody>
      </p:sp>
      <p:pic>
        <p:nvPicPr>
          <p:cNvPr id="5" name="Picture 4"/>
          <p:cNvPicPr>
            <a:picLocks noChangeAspect="1"/>
          </p:cNvPicPr>
          <p:nvPr/>
        </p:nvPicPr>
        <p:blipFill>
          <a:blip r:embed="rId3"/>
          <a:stretch>
            <a:fillRect/>
          </a:stretch>
        </p:blipFill>
        <p:spPr>
          <a:xfrm>
            <a:off x="3169367" y="2261420"/>
            <a:ext cx="2038350" cy="2038350"/>
          </a:xfrm>
          <a:prstGeom prst="rect">
            <a:avLst/>
          </a:prstGeom>
        </p:spPr>
      </p:pic>
      <p:pic>
        <p:nvPicPr>
          <p:cNvPr id="6" name="Picture 5"/>
          <p:cNvPicPr>
            <a:picLocks noChangeAspect="1"/>
          </p:cNvPicPr>
          <p:nvPr/>
        </p:nvPicPr>
        <p:blipFill>
          <a:blip r:embed="rId4"/>
          <a:stretch>
            <a:fillRect/>
          </a:stretch>
        </p:blipFill>
        <p:spPr>
          <a:xfrm>
            <a:off x="5986159" y="2251895"/>
            <a:ext cx="2019300" cy="2047875"/>
          </a:xfrm>
          <a:prstGeom prst="rect">
            <a:avLst/>
          </a:prstGeom>
        </p:spPr>
      </p:pic>
    </p:spTree>
    <p:extLst>
      <p:ext uri="{BB962C8B-B14F-4D97-AF65-F5344CB8AC3E}">
        <p14:creationId xmlns:p14="http://schemas.microsoft.com/office/powerpoint/2010/main" val="40286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2118</Words>
  <Application>Microsoft Office PowerPoint</Application>
  <PresentationFormat>On-screen Show (4:3)</PresentationFormat>
  <Paragraphs>525</Paragraphs>
  <Slides>60</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 Unicode MS</vt:lpstr>
      <vt:lpstr>MS PGothic</vt:lpstr>
      <vt:lpstr>Arial</vt:lpstr>
      <vt:lpstr>Courier New</vt:lpstr>
      <vt:lpstr>Symbol</vt:lpstr>
      <vt:lpstr>wingdings</vt:lpstr>
      <vt:lpstr>wingdings</vt:lpstr>
      <vt:lpstr>SAP_2013_v1.1</vt:lpstr>
      <vt:lpstr>SAP Sailing Analytics</vt:lpstr>
      <vt:lpstr>Android Apps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492</cp:revision>
  <dcterms:created xsi:type="dcterms:W3CDTF">2013-03-18T12:38:06Z</dcterms:created>
  <dcterms:modified xsi:type="dcterms:W3CDTF">2016-01-29T11:02:25Z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